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1" r:id="rId46"/>
    <p:sldId id="300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CC33"/>
    <a:srgbClr val="00F26D"/>
    <a:srgbClr val="99FF33"/>
    <a:srgbClr val="66CCFF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040B7-482C-4FD9-8C7E-4304071AD1A9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4A49B-F616-46FE-9977-9C386D4EF05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6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1071546"/>
            <a:ext cx="6572296" cy="34163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AU" sz="7200" b="1" dirty="0" smtClean="0">
                <a:ln/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 General Knowledge Quiz</a:t>
            </a:r>
            <a:endParaRPr lang="en-AU" sz="7200" b="1" dirty="0">
              <a:ln/>
              <a:solidFill>
                <a:schemeClr val="accent5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5143512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hlinkClick r:id="rId2" action="ppaction://hlinksldjump"/>
              </a:rPr>
              <a:t>Click Here To Start Quiz</a:t>
            </a:r>
            <a:endParaRPr lang="en-AU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000108"/>
            <a:ext cx="3357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000" dirty="0" smtClean="0">
                <a:solidFill>
                  <a:srgbClr val="C00000"/>
                </a:solidFill>
              </a:rPr>
              <a:t>Try Again!</a:t>
            </a:r>
            <a:endParaRPr lang="en-AU" sz="6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2357430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hlinkClick r:id="rId2" action="ppaction://hlinksldjump"/>
              </a:rPr>
              <a:t>Click Here To Try Again</a:t>
            </a:r>
            <a:endParaRPr lang="en-A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16" y="785794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solidFill>
                  <a:srgbClr val="0070C0"/>
                </a:solidFill>
              </a:rPr>
              <a:t>Question 4: How many stomachs does a cow have?</a:t>
            </a:r>
            <a:endParaRPr lang="en-AU" sz="36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2214554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hlinkClick r:id="rId2" action="ppaction://hlinksldjump"/>
              </a:rPr>
              <a:t>a) One</a:t>
            </a:r>
            <a:endParaRPr lang="en-A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3143248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hlinkClick r:id="rId3" action="ppaction://hlinksldjump"/>
              </a:rPr>
              <a:t>b) Four</a:t>
            </a:r>
            <a:endParaRPr lang="en-A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642918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92D050"/>
                </a:solidFill>
              </a:rPr>
              <a:t>correct</a:t>
            </a:r>
            <a:endParaRPr lang="en-AU" sz="48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2285992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the next question</a:t>
            </a: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785794"/>
            <a:ext cx="5715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C00000"/>
                </a:solidFill>
              </a:rPr>
              <a:t>Try again!</a:t>
            </a:r>
            <a:endParaRPr lang="en-AU" sz="4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2071678"/>
            <a:ext cx="60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	</a:t>
            </a:r>
            <a:r>
              <a:rPr lang="en-AU" sz="3600" dirty="0" smtClean="0">
                <a:hlinkClick r:id="rId2" action="ppaction://hlinksldjump"/>
              </a:rPr>
              <a:t>Click here to try again</a:t>
            </a:r>
            <a:endParaRPr lang="en-A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71480"/>
            <a:ext cx="628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solidFill>
                  <a:srgbClr val="0070C0"/>
                </a:solidFill>
              </a:rPr>
              <a:t>Question 5: How many playing squares are there on a chess board?</a:t>
            </a:r>
            <a:endParaRPr lang="en-AU" sz="36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2285992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a)60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71462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b)64</a:t>
            </a:r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714356"/>
            <a:ext cx="4286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000" dirty="0" smtClean="0">
                <a:solidFill>
                  <a:srgbClr val="C00000"/>
                </a:solidFill>
              </a:rPr>
              <a:t>Try Again!</a:t>
            </a:r>
            <a:endParaRPr lang="en-AU" sz="6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257174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try again.</a:t>
            </a:r>
            <a:endParaRPr lang="en-A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714356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92D050"/>
                </a:solidFill>
              </a:rPr>
              <a:t>correct</a:t>
            </a:r>
            <a:endParaRPr lang="en-AU" sz="4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108" y="2071678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the next question</a:t>
            </a:r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7929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0070C0"/>
                </a:solidFill>
              </a:rPr>
              <a:t>Question 6: What is the smallest country in the world?</a:t>
            </a:r>
            <a:endParaRPr lang="en-AU" sz="4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571744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hlinkClick r:id="rId2" action="ppaction://hlinksldjump"/>
              </a:rPr>
              <a:t>a) Vatican City</a:t>
            </a:r>
            <a:endParaRPr lang="en-A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3286124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hlinkClick r:id="rId3" action="ppaction://hlinksldjump"/>
              </a:rPr>
              <a:t>b)Hawaii</a:t>
            </a:r>
            <a:endParaRPr lang="en-AU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714356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>
                <a:solidFill>
                  <a:srgbClr val="92D050"/>
                </a:solidFill>
              </a:rPr>
              <a:t>correct</a:t>
            </a:r>
            <a:endParaRPr lang="en-AU" sz="5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2500306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hlinkClick r:id="rId2" action="ppaction://hlinksldjump"/>
              </a:rPr>
              <a:t>Click here to go to the next question</a:t>
            </a:r>
            <a:endParaRPr lang="en-AU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142984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C00000"/>
                </a:solidFill>
                <a:latin typeface="Century Gothic" pitchFamily="34" charset="0"/>
              </a:rPr>
              <a:t>Try Again!</a:t>
            </a:r>
            <a:endParaRPr lang="en-AU" sz="4400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2643182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try again.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800105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0070C0"/>
                </a:solidFill>
                <a:latin typeface="Century Gothic" pitchFamily="34" charset="0"/>
              </a:rPr>
              <a:t>Question 1: Which is heavier Gold or Silver?</a:t>
            </a:r>
          </a:p>
          <a:p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2285992"/>
            <a:ext cx="1912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dirty="0" smtClean="0">
                <a:latin typeface="Century Gothic" pitchFamily="34" charset="0"/>
                <a:hlinkClick r:id="rId2" action="ppaction://hlinksldjump"/>
              </a:rPr>
              <a:t>a) Gold</a:t>
            </a:r>
            <a:endParaRPr lang="en-AU" sz="3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3000372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latin typeface="Century Gothic" pitchFamily="34" charset="0"/>
                <a:hlinkClick r:id="rId3" action="ppaction://hlinksldjump"/>
              </a:rPr>
              <a:t>b)Silver</a:t>
            </a:r>
            <a:endParaRPr lang="en-AU" sz="36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928670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0070C0"/>
                </a:solidFill>
              </a:rPr>
              <a:t> Question 7: What’s the longest River in the world?</a:t>
            </a:r>
            <a:endParaRPr lang="en-AU" sz="28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207167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a) The Nile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271462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b) The Amazon </a:t>
            </a:r>
            <a:endParaRPr lang="en-A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000108"/>
            <a:ext cx="700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rgbClr val="C00000"/>
                </a:solidFill>
              </a:rPr>
              <a:t>Try Again!</a:t>
            </a:r>
            <a:endParaRPr lang="en-AU" sz="4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571744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try again.</a:t>
            </a:r>
            <a:endParaRPr lang="en-A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571480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92D050"/>
                </a:solidFill>
              </a:rPr>
              <a:t>correct</a:t>
            </a:r>
            <a:endParaRPr lang="en-AU" sz="48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696" y="2285992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the next question</a:t>
            </a:r>
            <a:endParaRPr lang="en-A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214422"/>
            <a:ext cx="835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0070C0"/>
                </a:solidFill>
              </a:rPr>
              <a:t>Question 8: What colour is Laa-Laa of the teletubbies?</a:t>
            </a:r>
            <a:endParaRPr lang="en-AU" sz="28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250030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a) Yellow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292893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b)Red</a:t>
            </a:r>
            <a:endParaRPr lang="en-A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642918"/>
            <a:ext cx="4714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92D050"/>
                </a:solidFill>
                <a:latin typeface="Century Gothic" pitchFamily="34" charset="0"/>
              </a:rPr>
              <a:t>correct</a:t>
            </a:r>
            <a:endParaRPr lang="en-AU" sz="4800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2285992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the next question</a:t>
            </a:r>
            <a:endParaRPr lang="en-A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071546"/>
            <a:ext cx="3571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C00000"/>
                </a:solidFill>
                <a:latin typeface="Century Gothic" pitchFamily="34" charset="0"/>
              </a:rPr>
              <a:t>Try again!</a:t>
            </a:r>
            <a:endParaRPr lang="en-AU" sz="4400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143116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try again</a:t>
            </a:r>
            <a:endParaRPr lang="en-A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85794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solidFill>
                  <a:srgbClr val="0070C0"/>
                </a:solidFill>
              </a:rPr>
              <a:t>Question 9: Mysophobia is fear of what?</a:t>
            </a:r>
            <a:endParaRPr lang="en-AU" sz="32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14311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a)The dark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264318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b) Dirt</a:t>
            </a:r>
            <a:endParaRPr lang="en-A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785794"/>
            <a:ext cx="35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>
                <a:solidFill>
                  <a:srgbClr val="C00000"/>
                </a:solidFill>
              </a:rPr>
              <a:t>Try Again</a:t>
            </a:r>
            <a:endParaRPr lang="en-AU" sz="5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214311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try again</a:t>
            </a:r>
            <a:endParaRPr lang="en-A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857232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>
                <a:solidFill>
                  <a:srgbClr val="92D050"/>
                </a:solidFill>
              </a:rPr>
              <a:t>correct</a:t>
            </a:r>
            <a:endParaRPr lang="en-AU" sz="5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2428868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next question</a:t>
            </a:r>
            <a:endParaRPr lang="en-A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857232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solidFill>
                  <a:srgbClr val="0070C0"/>
                </a:solidFill>
              </a:rPr>
              <a:t>Question 10: How many teeth do baby turtles have?</a:t>
            </a:r>
            <a:endParaRPr lang="en-AU" sz="36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235743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AU" dirty="0" smtClean="0">
                <a:hlinkClick r:id="rId2" action="ppaction://hlinksldjump"/>
              </a:rPr>
              <a:t>a)One</a:t>
            </a:r>
            <a:r>
              <a:rPr lang="en-AU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3042" y="292893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B) none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785794"/>
            <a:ext cx="4786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33CC33"/>
                </a:solidFill>
                <a:latin typeface="Century Gothic" pitchFamily="34" charset="0"/>
              </a:rPr>
              <a:t>correct</a:t>
            </a:r>
            <a:endParaRPr lang="en-AU" sz="4800" dirty="0">
              <a:solidFill>
                <a:srgbClr val="33CC33"/>
              </a:solidFill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2285992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Next Question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1000108"/>
            <a:ext cx="2857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92D050"/>
                </a:solidFill>
              </a:rPr>
              <a:t>correct</a:t>
            </a:r>
            <a:endParaRPr lang="en-AU" sz="4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292893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next question</a:t>
            </a:r>
            <a:endParaRPr lang="en-A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071546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rgbClr val="C00000"/>
                </a:solidFill>
              </a:rPr>
              <a:t>Try again!</a:t>
            </a:r>
            <a:endParaRPr lang="en-AU" sz="4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242886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try again</a:t>
            </a:r>
            <a:endParaRPr lang="en-A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642918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0070C0"/>
                </a:solidFill>
              </a:rPr>
              <a:t>Question 11: what is the fourth most intelligent animal in the world? </a:t>
            </a:r>
            <a:endParaRPr lang="en-AU" sz="28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64305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a) Horse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228599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B)Pig</a:t>
            </a:r>
            <a:endParaRPr lang="en-A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571480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rgbClr val="C00000"/>
                </a:solidFill>
              </a:rPr>
              <a:t>Try again!</a:t>
            </a:r>
            <a:endParaRPr lang="en-AU" sz="40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2214554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hlinkClick r:id="rId2" action="ppaction://hlinksldjump"/>
              </a:rPr>
              <a:t>Click here to try again</a:t>
            </a:r>
            <a:endParaRPr lang="en-AU" sz="2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214422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>
                <a:solidFill>
                  <a:srgbClr val="92D050"/>
                </a:solidFill>
              </a:rPr>
              <a:t>Correct</a:t>
            </a:r>
            <a:endParaRPr lang="en-AU" sz="5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2928934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the next question</a:t>
            </a:r>
            <a:endParaRPr lang="en-A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142984"/>
            <a:ext cx="58579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0070C0"/>
                </a:solidFill>
              </a:rPr>
              <a:t>Question 12: Which country has the most post offices in the world?</a:t>
            </a:r>
            <a:endParaRPr lang="en-AU" sz="28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307181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a) India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357187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b) America</a:t>
            </a:r>
            <a:endParaRPr lang="en-A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56436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92D050"/>
                </a:solidFill>
              </a:rPr>
              <a:t>correct</a:t>
            </a:r>
            <a:endParaRPr lang="en-AU" sz="4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785926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next question</a:t>
            </a:r>
            <a:endParaRPr lang="en-A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rgbClr val="C00000"/>
                </a:solidFill>
              </a:rPr>
              <a:t>Try again</a:t>
            </a:r>
            <a:endParaRPr lang="en-AU" sz="40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78592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try again</a:t>
            </a:r>
            <a:endParaRPr lang="en-A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642918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rgbClr val="0070C0"/>
                </a:solidFill>
              </a:rPr>
              <a:t>Question 13: What is the capital city of Australia?</a:t>
            </a:r>
            <a:endParaRPr lang="en-AU" sz="40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3500438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a) </a:t>
            </a:r>
            <a:r>
              <a:rPr lang="en-AU" dirty="0" smtClean="0">
                <a:hlinkClick r:id="rId2" action="ppaction://hlinksldjump"/>
              </a:rPr>
              <a:t>M</a:t>
            </a:r>
            <a:r>
              <a:rPr lang="en-AU" dirty="0" smtClean="0">
                <a:hlinkClick r:id="rId2" action="ppaction://hlinksldjump"/>
              </a:rPr>
              <a:t>elbourne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407194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</a:t>
            </a:r>
            <a:r>
              <a:rPr lang="en-AU" dirty="0" smtClean="0">
                <a:hlinkClick r:id="rId3" action="ppaction://hlinksldjump"/>
              </a:rPr>
              <a:t>) Canberra</a:t>
            </a:r>
            <a:endParaRPr lang="en-A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714356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92D050"/>
                </a:solidFill>
              </a:rPr>
              <a:t>Correct</a:t>
            </a:r>
            <a:endParaRPr lang="en-AU" sz="4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1857364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next question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642918"/>
            <a:ext cx="55007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000" dirty="0" smtClean="0">
                <a:solidFill>
                  <a:srgbClr val="C00000"/>
                </a:solidFill>
              </a:rPr>
              <a:t>Try Again!</a:t>
            </a:r>
            <a:endParaRPr lang="en-AU" sz="6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2071678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hlinkClick r:id="rId2" action="ppaction://hlinksldjump"/>
              </a:rPr>
              <a:t>Click Here to Try Again</a:t>
            </a: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4429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000" dirty="0" smtClean="0">
                <a:solidFill>
                  <a:srgbClr val="C00000"/>
                </a:solidFill>
              </a:rPr>
              <a:t>Try</a:t>
            </a:r>
            <a:r>
              <a:rPr lang="en-AU" sz="4400" dirty="0" smtClean="0">
                <a:solidFill>
                  <a:srgbClr val="C00000"/>
                </a:solidFill>
              </a:rPr>
              <a:t> </a:t>
            </a:r>
            <a:r>
              <a:rPr lang="en-AU" sz="6000" dirty="0" smtClean="0">
                <a:solidFill>
                  <a:srgbClr val="C00000"/>
                </a:solidFill>
              </a:rPr>
              <a:t>again</a:t>
            </a:r>
            <a:endParaRPr lang="en-AU" sz="6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228599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try again</a:t>
            </a:r>
            <a:endParaRPr lang="en-A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642918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solidFill>
                  <a:srgbClr val="0070C0"/>
                </a:solidFill>
              </a:rPr>
              <a:t>Question 14: What colour is made by mixing red and blue?</a:t>
            </a:r>
            <a:endParaRPr lang="en-AU" sz="36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235743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a)Purple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278605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b)brown</a:t>
            </a:r>
            <a:endParaRPr lang="en-A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000" dirty="0" smtClean="0">
                <a:solidFill>
                  <a:srgbClr val="92D050"/>
                </a:solidFill>
              </a:rPr>
              <a:t>correct</a:t>
            </a:r>
            <a:endParaRPr lang="en-AU" sz="60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2428868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next question</a:t>
            </a:r>
            <a:endParaRPr lang="en-A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214422"/>
            <a:ext cx="40719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>
                <a:solidFill>
                  <a:srgbClr val="C00000"/>
                </a:solidFill>
              </a:rPr>
              <a:t>Try </a:t>
            </a:r>
            <a:r>
              <a:rPr lang="en-AU" sz="6000" dirty="0" smtClean="0">
                <a:solidFill>
                  <a:srgbClr val="C00000"/>
                </a:solidFill>
              </a:rPr>
              <a:t>again</a:t>
            </a:r>
            <a:endParaRPr lang="en-AU" sz="6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857496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hlinkClick r:id="rId2" action="ppaction://hlinksldjump"/>
              </a:rPr>
              <a:t>Click here to try again</a:t>
            </a:r>
            <a:endParaRPr lang="en-AU" sz="32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6439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0070C0"/>
                </a:solidFill>
              </a:rPr>
              <a:t>Question 15: Which mammal is the only mammal that can’t jump? </a:t>
            </a:r>
            <a:endParaRPr lang="en-AU" sz="4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2428868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hlinkClick r:id="rId2" action="ppaction://hlinksldjump"/>
              </a:rPr>
              <a:t>a) Elephant</a:t>
            </a:r>
            <a:endParaRPr lang="en-A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3000372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hlinkClick r:id="rId3" action="ppaction://hlinksldjump"/>
              </a:rPr>
              <a:t>b) Whale</a:t>
            </a:r>
            <a:endParaRPr lang="en-AU" sz="28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928670"/>
            <a:ext cx="6000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000" dirty="0" smtClean="0">
                <a:solidFill>
                  <a:srgbClr val="C00000"/>
                </a:solidFill>
              </a:rPr>
              <a:t>Try again</a:t>
            </a:r>
            <a:endParaRPr lang="en-AU" sz="6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2285992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hlinkClick r:id="rId2" action="ppaction://hlinksldjump"/>
              </a:rPr>
              <a:t>Click here to try again</a:t>
            </a:r>
            <a:endParaRPr lang="en-AU" sz="28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>
                <a:solidFill>
                  <a:srgbClr val="92D050"/>
                </a:solidFill>
              </a:rPr>
              <a:t>correct</a:t>
            </a:r>
            <a:endParaRPr lang="en-AU" sz="54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2571744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Quiz finished </a:t>
            </a:r>
            <a:r>
              <a:rPr lang="en-AU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8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rgbClr val="0070C0"/>
                </a:solidFill>
                <a:latin typeface="Century Gothic" pitchFamily="34" charset="0"/>
              </a:rPr>
              <a:t>Question 2: Can you </a:t>
            </a:r>
            <a:r>
              <a:rPr lang="en-AU" sz="4000" dirty="0">
                <a:solidFill>
                  <a:srgbClr val="0070C0"/>
                </a:solidFill>
                <a:latin typeface="Century Gothic" pitchFamily="34" charset="0"/>
              </a:rPr>
              <a:t>k</a:t>
            </a:r>
            <a:r>
              <a:rPr lang="en-AU" sz="4000" dirty="0" smtClean="0">
                <a:solidFill>
                  <a:srgbClr val="0070C0"/>
                </a:solidFill>
                <a:latin typeface="Century Gothic" pitchFamily="34" charset="0"/>
              </a:rPr>
              <a:t>ill </a:t>
            </a:r>
            <a:r>
              <a:rPr lang="en-AU" sz="4000" dirty="0">
                <a:solidFill>
                  <a:srgbClr val="0070C0"/>
                </a:solidFill>
                <a:latin typeface="Century Gothic" pitchFamily="34" charset="0"/>
              </a:rPr>
              <a:t>y</a:t>
            </a:r>
            <a:r>
              <a:rPr lang="en-AU" sz="4000" dirty="0" smtClean="0">
                <a:solidFill>
                  <a:srgbClr val="0070C0"/>
                </a:solidFill>
                <a:latin typeface="Century Gothic" pitchFamily="34" charset="0"/>
              </a:rPr>
              <a:t>ourself </a:t>
            </a:r>
            <a:r>
              <a:rPr lang="en-AU" sz="4000" dirty="0">
                <a:solidFill>
                  <a:srgbClr val="0070C0"/>
                </a:solidFill>
                <a:latin typeface="Century Gothic" pitchFamily="34" charset="0"/>
              </a:rPr>
              <a:t>b</a:t>
            </a:r>
            <a:r>
              <a:rPr lang="en-AU" sz="4000" dirty="0" smtClean="0">
                <a:solidFill>
                  <a:srgbClr val="0070C0"/>
                </a:solidFill>
                <a:latin typeface="Century Gothic" pitchFamily="34" charset="0"/>
              </a:rPr>
              <a:t>y </a:t>
            </a:r>
            <a:r>
              <a:rPr lang="en-AU" sz="4000" dirty="0">
                <a:solidFill>
                  <a:srgbClr val="0070C0"/>
                </a:solidFill>
                <a:latin typeface="Century Gothic" pitchFamily="34" charset="0"/>
              </a:rPr>
              <a:t>h</a:t>
            </a:r>
            <a:r>
              <a:rPr lang="en-AU" sz="4000" dirty="0" smtClean="0">
                <a:solidFill>
                  <a:srgbClr val="0070C0"/>
                </a:solidFill>
                <a:latin typeface="Century Gothic" pitchFamily="34" charset="0"/>
              </a:rPr>
              <a:t>olding </a:t>
            </a:r>
            <a:r>
              <a:rPr lang="en-AU" sz="4000" dirty="0">
                <a:solidFill>
                  <a:srgbClr val="0070C0"/>
                </a:solidFill>
                <a:latin typeface="Century Gothic" pitchFamily="34" charset="0"/>
              </a:rPr>
              <a:t>y</a:t>
            </a:r>
            <a:r>
              <a:rPr lang="en-AU" sz="4000" dirty="0" smtClean="0">
                <a:solidFill>
                  <a:srgbClr val="0070C0"/>
                </a:solidFill>
                <a:latin typeface="Century Gothic" pitchFamily="34" charset="0"/>
              </a:rPr>
              <a:t>our </a:t>
            </a:r>
            <a:r>
              <a:rPr lang="en-AU" sz="4000" dirty="0">
                <a:solidFill>
                  <a:srgbClr val="0070C0"/>
                </a:solidFill>
                <a:latin typeface="Century Gothic" pitchFamily="34" charset="0"/>
              </a:rPr>
              <a:t>b</a:t>
            </a:r>
            <a:r>
              <a:rPr lang="en-AU" sz="4000" dirty="0" smtClean="0">
                <a:solidFill>
                  <a:srgbClr val="0070C0"/>
                </a:solidFill>
                <a:latin typeface="Century Gothic" pitchFamily="34" charset="0"/>
              </a:rPr>
              <a:t>reath </a:t>
            </a:r>
            <a:r>
              <a:rPr lang="en-AU" sz="4000" dirty="0">
                <a:solidFill>
                  <a:srgbClr val="0070C0"/>
                </a:solidFill>
                <a:latin typeface="Century Gothic" pitchFamily="34" charset="0"/>
              </a:rPr>
              <a:t>w</a:t>
            </a:r>
            <a:r>
              <a:rPr lang="en-AU" sz="4000" dirty="0" smtClean="0">
                <a:solidFill>
                  <a:srgbClr val="0070C0"/>
                </a:solidFill>
                <a:latin typeface="Century Gothic" pitchFamily="34" charset="0"/>
              </a:rPr>
              <a:t>hilst </a:t>
            </a:r>
            <a:r>
              <a:rPr lang="en-AU" sz="4000" dirty="0">
                <a:solidFill>
                  <a:srgbClr val="0070C0"/>
                </a:solidFill>
                <a:latin typeface="Century Gothic" pitchFamily="34" charset="0"/>
              </a:rPr>
              <a:t>n</a:t>
            </a:r>
            <a:r>
              <a:rPr lang="en-AU" sz="4000" dirty="0" smtClean="0">
                <a:solidFill>
                  <a:srgbClr val="0070C0"/>
                </a:solidFill>
                <a:latin typeface="Century Gothic" pitchFamily="34" charset="0"/>
              </a:rPr>
              <a:t>ot </a:t>
            </a:r>
            <a:r>
              <a:rPr lang="en-AU" sz="4000" dirty="0">
                <a:solidFill>
                  <a:srgbClr val="0070C0"/>
                </a:solidFill>
                <a:latin typeface="Century Gothic" pitchFamily="34" charset="0"/>
              </a:rPr>
              <a:t>u</a:t>
            </a:r>
            <a:r>
              <a:rPr lang="en-AU" sz="4000" dirty="0" smtClean="0">
                <a:solidFill>
                  <a:srgbClr val="0070C0"/>
                </a:solidFill>
                <a:latin typeface="Century Gothic" pitchFamily="34" charset="0"/>
              </a:rPr>
              <a:t>nderwater?</a:t>
            </a:r>
            <a:endParaRPr lang="en-AU" sz="4000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2928934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AU" sz="2800" dirty="0" smtClean="0">
                <a:hlinkClick r:id="rId2" action="ppaction://hlinksldjump"/>
              </a:rPr>
              <a:t>A)Yes</a:t>
            </a:r>
            <a:endParaRPr lang="en-A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0100" y="3643314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hlinkClick r:id="rId3" action="ppaction://hlinksldjump"/>
              </a:rPr>
              <a:t>b)No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071546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solidFill>
                  <a:srgbClr val="92D050"/>
                </a:solidFill>
                <a:latin typeface="Century Gothic" pitchFamily="34" charset="0"/>
              </a:rPr>
              <a:t>correct</a:t>
            </a:r>
            <a:endParaRPr lang="en-AU" sz="3600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714620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The Next Question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35729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solidFill>
                  <a:srgbClr val="C00000"/>
                </a:solidFill>
                <a:latin typeface="Century Gothic" pitchFamily="34" charset="0"/>
              </a:rPr>
              <a:t>Try Again!</a:t>
            </a:r>
            <a:endParaRPr lang="en-AU" sz="3600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357430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hlinkClick r:id="rId2" action="ppaction://hlinksldjump"/>
              </a:rPr>
              <a:t>Click Here To Try Again</a:t>
            </a:r>
            <a:endParaRPr lang="en-A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6572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solidFill>
                  <a:srgbClr val="0070C0"/>
                </a:solidFill>
              </a:rPr>
              <a:t>Question 3: Which country has 13 months </a:t>
            </a:r>
            <a:r>
              <a:rPr lang="en-AU" sz="4000" dirty="0">
                <a:solidFill>
                  <a:srgbClr val="0070C0"/>
                </a:solidFill>
              </a:rPr>
              <a:t>i</a:t>
            </a:r>
            <a:r>
              <a:rPr lang="en-AU" sz="4000" dirty="0" smtClean="0">
                <a:solidFill>
                  <a:srgbClr val="0070C0"/>
                </a:solidFill>
              </a:rPr>
              <a:t>n a year?</a:t>
            </a:r>
            <a:endParaRPr lang="en-AU" sz="40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2571744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hlinkClick r:id="rId2" action="ppaction://hlinksldjump"/>
              </a:rPr>
              <a:t>a)Kenya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321468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hlinkClick r:id="rId3" action="ppaction://hlinksldjump"/>
              </a:rPr>
              <a:t>b) Ethiopia</a:t>
            </a:r>
            <a:endParaRPr lang="en-A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785794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92D050"/>
                </a:solidFill>
              </a:rPr>
              <a:t>correct</a:t>
            </a:r>
            <a:endParaRPr lang="en-AU" sz="4800" dirty="0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0232" y="1928802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Click here to go to the next question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172</TotalTime>
  <Words>496</Words>
  <Application>Microsoft Office PowerPoint</Application>
  <PresentationFormat>On-screen Show (4:3)</PresentationFormat>
  <Paragraphs>107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18</cp:revision>
  <dcterms:created xsi:type="dcterms:W3CDTF">2009-09-13T23:17:50Z</dcterms:created>
  <dcterms:modified xsi:type="dcterms:W3CDTF">2009-10-04T23:20:30Z</dcterms:modified>
</cp:coreProperties>
</file>